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571A9-4CDF-430A-BAB1-CA88A8E13181}" type="datetimeFigureOut">
              <a:rPr lang="tr-TR" smtClean="0"/>
              <a:t>6.04.2021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F56E9-5059-481B-9B36-3D4D83097A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74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599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49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F56E9-5059-481B-9B36-3D4D83097A9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870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4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7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797" r:id="rId6"/>
    <p:sldLayoutId id="2147483793" r:id="rId7"/>
    <p:sldLayoutId id="2147483794" r:id="rId8"/>
    <p:sldLayoutId id="2147483795" r:id="rId9"/>
    <p:sldLayoutId id="2147483796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reketli bir trenden çekilen uzun pozlama fotoğraf">
            <a:extLst>
              <a:ext uri="{FF2B5EF4-FFF2-40B4-BE49-F238E27FC236}">
                <a16:creationId xmlns:a16="http://schemas.microsoft.com/office/drawing/2014/main" id="{9A757F2A-CD42-4AAB-82DB-22129E822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118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47A07C-DCEC-4AD5-8FF7-481C323A0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464637" cy="3204134"/>
          </a:xfrm>
        </p:spPr>
        <p:txBody>
          <a:bodyPr anchor="b">
            <a:normAutofit/>
          </a:bodyPr>
          <a:lstStyle/>
          <a:p>
            <a:r>
              <a:rPr lang="tr-TR" sz="4800" dirty="0">
                <a:solidFill>
                  <a:schemeClr val="accent1">
                    <a:lumMod val="50000"/>
                  </a:schemeClr>
                </a:solidFill>
              </a:rPr>
              <a:t>HOMEWORK4 – PROJECT3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1513772-0B9B-4DF3-93F2-1DE60E00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75000"/>
                  </a:schemeClr>
                </a:solidFill>
              </a:rPr>
              <a:t>Zeynep Gizem ÇETİNCİ</a:t>
            </a:r>
          </a:p>
          <a:p>
            <a:pPr algn="ctr"/>
            <a:r>
              <a:rPr lang="tr-TR" sz="2000" b="1" dirty="0">
                <a:solidFill>
                  <a:schemeClr val="accent1">
                    <a:lumMod val="75000"/>
                  </a:schemeClr>
                </a:solidFill>
              </a:rPr>
              <a:t>B1605.010034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3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CD8124-6F15-43A9-90F0-52E76D8A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7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3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VID_20210406_032534">
            <a:hlinkClick r:id="" action="ppaction://media"/>
            <a:extLst>
              <a:ext uri="{FF2B5EF4-FFF2-40B4-BE49-F238E27FC236}">
                <a16:creationId xmlns:a16="http://schemas.microsoft.com/office/drawing/2014/main" id="{CD309F65-060D-4F26-96A9-AFB731737D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2025" y="1518975"/>
            <a:ext cx="6586996" cy="3820050"/>
          </a:xfr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6DAF8AE-31EA-404C-921E-1F36E9D9DB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t="11779" r="16176" b="14557"/>
          <a:stretch/>
        </p:blipFill>
        <p:spPr>
          <a:xfrm>
            <a:off x="720883" y="4739912"/>
            <a:ext cx="3189935" cy="17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8" name="İçerik Yer Tutucusu 17" descr="tablo içeren bir resim&#10;&#10;Açıklama otomatik olarak oluşturuldu">
            <a:extLst>
              <a:ext uri="{FF2B5EF4-FFF2-40B4-BE49-F238E27FC236}">
                <a16:creationId xmlns:a16="http://schemas.microsoft.com/office/drawing/2014/main" id="{AF238F5E-74CF-4AAA-8225-839BCEB9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5" y="1990465"/>
            <a:ext cx="5718633" cy="4584204"/>
          </a:xfrm>
        </p:spPr>
      </p:pic>
      <p:pic>
        <p:nvPicPr>
          <p:cNvPr id="20" name="Resim 19" descr="tablo içeren bir resim&#10;&#10;Açıklama otomatik olarak oluşturuldu">
            <a:extLst>
              <a:ext uri="{FF2B5EF4-FFF2-40B4-BE49-F238E27FC236}">
                <a16:creationId xmlns:a16="http://schemas.microsoft.com/office/drawing/2014/main" id="{2BF2146E-59AA-47D8-A3C3-D9E056D2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73" y="1897207"/>
            <a:ext cx="2777454" cy="47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3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İçerik Yer Tutucusu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D6B6F35E-1593-4970-BC30-E891E91CC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" y="1952480"/>
            <a:ext cx="5810438" cy="4448319"/>
          </a:xfrm>
        </p:spPr>
      </p:pic>
      <p:pic>
        <p:nvPicPr>
          <p:cNvPr id="16" name="Resim 15" descr="metin içeren bir resim&#10;&#10;Açıklama otomatik olarak oluşturuldu">
            <a:extLst>
              <a:ext uri="{FF2B5EF4-FFF2-40B4-BE49-F238E27FC236}">
                <a16:creationId xmlns:a16="http://schemas.microsoft.com/office/drawing/2014/main" id="{F831E1A4-3B9C-494D-B68C-3A0D8DB20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28" y="1952480"/>
            <a:ext cx="430252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172A41-081B-48BF-B2DD-54ACE60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800" dirty="0">
                <a:solidFill>
                  <a:schemeClr val="accent1">
                    <a:lumMod val="75000"/>
                  </a:schemeClr>
                </a:solidFill>
              </a:rPr>
              <a:t>MAKE ARDUINO LCD GAME AND ANIMATION</a:t>
            </a:r>
            <a:endParaRPr lang="en-US" sz="28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54F6A2FA-8C20-4FE5-81AF-1565A8D6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1" y="1916465"/>
            <a:ext cx="5685785" cy="4927680"/>
          </a:xfrm>
          <a:prstGeom prst="rect">
            <a:avLst/>
          </a:prstGeom>
        </p:spPr>
      </p:pic>
      <p:pic>
        <p:nvPicPr>
          <p:cNvPr id="20" name="İçerik Yer Tutucusu 19" descr="metin içeren bir resim&#10;&#10;Açıklama otomatik olarak oluşturuldu">
            <a:extLst>
              <a:ext uri="{FF2B5EF4-FFF2-40B4-BE49-F238E27FC236}">
                <a16:creationId xmlns:a16="http://schemas.microsoft.com/office/drawing/2014/main" id="{494DBEF9-CA0C-4A75-9A7B-6E7F3B945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09" y="1942067"/>
            <a:ext cx="4052923" cy="4925562"/>
          </a:xfrm>
        </p:spPr>
      </p:pic>
    </p:spTree>
    <p:extLst>
      <p:ext uri="{BB962C8B-B14F-4D97-AF65-F5344CB8AC3E}">
        <p14:creationId xmlns:p14="http://schemas.microsoft.com/office/powerpoint/2010/main" val="15749696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5E2"/>
      </a:lt2>
      <a:accent1>
        <a:srgbClr val="7FA6C4"/>
      </a:accent1>
      <a:accent2>
        <a:srgbClr val="6DAEAF"/>
      </a:accent2>
      <a:accent3>
        <a:srgbClr val="7AAC98"/>
      </a:accent3>
      <a:accent4>
        <a:srgbClr val="6DB079"/>
      </a:accent4>
      <a:accent5>
        <a:srgbClr val="86AC7A"/>
      </a:accent5>
      <a:accent6>
        <a:srgbClr val="93A96A"/>
      </a:accent6>
      <a:hlink>
        <a:srgbClr val="A1795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400</TotalTime>
  <Words>34</Words>
  <Application>Microsoft Office PowerPoint</Application>
  <PresentationFormat>Geniş ekran</PresentationFormat>
  <Paragraphs>10</Paragraphs>
  <Slides>5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HOMEWORK4 – PROJECT3</vt:lpstr>
      <vt:lpstr>MAKE ARDUINO LCD GAME AND ANIMATION</vt:lpstr>
      <vt:lpstr>MAKE ARDUINO LCD GAME AND ANIMATION</vt:lpstr>
      <vt:lpstr>MAKE ARDUINO LCD GAME AND ANIMATION</vt:lpstr>
      <vt:lpstr>MAKE ARDUINO LCD GAME AND 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PROJECT1: HOME SECURITY AND  HOME AUTOMATION</dc:title>
  <dc:creator>Zeynep Gizem Çetinci</dc:creator>
  <cp:lastModifiedBy>Zeynep Gizem Çetinci</cp:lastModifiedBy>
  <cp:revision>32</cp:revision>
  <dcterms:created xsi:type="dcterms:W3CDTF">2021-03-17T17:30:43Z</dcterms:created>
  <dcterms:modified xsi:type="dcterms:W3CDTF">2021-04-06T00:59:25Z</dcterms:modified>
</cp:coreProperties>
</file>